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"/>
  </p:notesMasterIdLst>
  <p:sldIdLst>
    <p:sldId id="256" r:id="rId5"/>
    <p:sldId id="259" r:id="rId6"/>
    <p:sldId id="258" r:id="rId7"/>
    <p:sldId id="25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CC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8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8448-5732-4C98-AE74-A7C5FAAD8773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E9E3-3504-441E-875D-A3A965DFFB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2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8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D7803-38A8-4D95-8E3A-16952232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343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448DBD-5F55-4E56-9B99-5BCD99318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310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6075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F9BCA-C24A-4CA3-AD56-DAF6225B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AAE019-82FB-45D5-B677-8ED09052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493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4495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75AD16-CC00-4086-8057-9FC5C76F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B5B25A-73C4-4366-8DBB-B260A35E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1329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2CAFE-526D-428F-BDEB-84E9E071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263FD-C05D-481C-8BCA-30C95B229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691AFF-1781-4028-AB0E-BED655F4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267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769A5-A5E0-457F-B719-E5DDF378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19F5CD-2388-4FA4-831D-0C0C9EA6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8BD6D6-64FC-4AFF-9C49-C6B7FF71A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F5535F-16DC-41C3-8AB7-451AF24A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8D5F2F-09AB-45DB-AB27-B0CCD1067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6690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5C484-5B91-4FAF-9715-CB4E2E47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7336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7AE5CB-4494-4E8E-B8BC-0A673BC7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266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B93FE1-3013-4F6F-AF52-4AF5A6BB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25835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C38EDB-A89A-45AA-BB2F-A9C5096D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2868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5277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29A2-7575-4054-AC0A-4827947C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353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6B7BF21-8095-45E6-B05E-F2F4CFC63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376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B4D4C1-4108-4111-A6FC-CDECE02E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7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4610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7B8F9-4B95-4F81-88E7-9C5A0CFC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157109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66E2A9-4039-46E4-A7C8-2DFD258DF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05077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94137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CAA1A-4301-43AF-93BC-955CA634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492125"/>
            <a:ext cx="8864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05EF57-1CC7-40D5-A975-2B233B06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2727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BF057-A927-4291-B6B8-D01372E9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995" y="154569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1570F-1231-4C7E-AFF9-7EB3C3EE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95" y="402537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819739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F1A912-8879-4F20-9B74-493C6316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293E5D-41F3-4464-ABA3-F14B742B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95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99A7F-E4E0-4332-AB84-EBEFB4ED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6" y="365125"/>
            <a:ext cx="8906933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C02B5-0D63-4A5C-B0A9-C4A99FBB3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0CE14C-C846-49B6-94C2-8CE467D90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25701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DB314-CDAE-4DEC-96C9-EE574702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365125"/>
            <a:ext cx="8866188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5FDA8D-0F11-4E76-84DF-FF4F00DB4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0FCBB7-16B7-4EF3-AF58-405E5901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D6DD390-6CEC-41AB-AB8F-DCE32021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4382731-36B4-4072-A329-A6C4BCDDC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5058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59552-3631-4883-86F1-C18A16B1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2" y="365125"/>
            <a:ext cx="8873067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243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CBAB-1244-4FD9-8CDC-7289423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16C8D-AA10-4F5E-BE2A-F6DA39D6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519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1056A2-2914-414D-A617-E4018C0C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20020A-F137-4C8D-B168-1F9D5DEE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25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E2F24-021E-459F-B320-0A2AA5BC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C61ED1-9B4D-4E0D-8BBD-11E4745D2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75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AA0163-C835-467F-9ED2-F94131A56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275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391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B36C2-DE4B-4892-B832-0DB66245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22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F5A007-590B-4506-9CA7-3FBCE629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829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7A8AD3-3B3B-44A5-BDAE-FF7F778B6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2209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E5BA2D-2B19-4B58-BAE9-6EF372325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29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6C3A0F3-EB60-4037-BA4F-950BF5489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2209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92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DA476-4B44-4FFD-901B-5FB2350C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165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A4772-0843-4BED-8A83-76761F23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513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A6C601-7D16-4F84-BCCB-77232155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535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669C54-65F9-4E8D-ACEC-2A59FE3DD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33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3767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B892A-0720-4522-8CCD-FC5898E2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440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164B497-6BF3-42EF-84B2-6D75B3729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446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2E451E-1B1C-4BC4-9ED9-DE9669E5B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2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6408FFF-5DAF-4895-8EDC-8E7635761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6D971F06-10CE-48BE-A86E-C60C846065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頁尾版面配置區 4">
            <a:extLst>
              <a:ext uri="{FF2B5EF4-FFF2-40B4-BE49-F238E27FC236}">
                <a16:creationId xmlns:a16="http://schemas.microsoft.com/office/drawing/2014/main" id="{5FD788D8-56C8-4D23-A98F-A426439F7607}"/>
              </a:ext>
            </a:extLst>
          </p:cNvPr>
          <p:cNvSpPr txBox="1">
            <a:spLocks/>
          </p:cNvSpPr>
          <p:nvPr userDrawn="1"/>
        </p:nvSpPr>
        <p:spPr>
          <a:xfrm>
            <a:off x="10722537" y="6496927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MedInfo 2025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投影片編號版面配置區 5">
            <a:extLst>
              <a:ext uri="{FF2B5EF4-FFF2-40B4-BE49-F238E27FC236}">
                <a16:creationId xmlns:a16="http://schemas.microsoft.com/office/drawing/2014/main" id="{E66B01C1-6B3B-42FD-A8A9-33C47CC49771}"/>
              </a:ext>
            </a:extLst>
          </p:cNvPr>
          <p:cNvSpPr txBox="1">
            <a:spLocks/>
          </p:cNvSpPr>
          <p:nvPr userDrawn="1"/>
        </p:nvSpPr>
        <p:spPr>
          <a:xfrm>
            <a:off x="11685871" y="6500979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P. </a:t>
            </a:r>
            <a:fld id="{58088A71-B91E-45AA-B917-4D3EC94E77E3}" type="slidenum">
              <a:rPr lang="zh-TW" altLang="en-US" smtClean="0">
                <a:solidFill>
                  <a:schemeClr val="bg1"/>
                </a:solidFill>
              </a:rPr>
              <a:pPr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8E0BDF6-4E16-4A45-A77E-AACD695DCC9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F85CB978-4DE3-4094-B690-0C82CC2591B3}"/>
              </a:ext>
            </a:extLst>
          </p:cNvPr>
          <p:cNvSpPr txBox="1">
            <a:spLocks/>
          </p:cNvSpPr>
          <p:nvPr userDrawn="1"/>
        </p:nvSpPr>
        <p:spPr>
          <a:xfrm>
            <a:off x="328987" y="0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MedInfo 2025</a:t>
            </a:r>
            <a:endParaRPr lang="zh-TW" altLang="en-US" dirty="0"/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F1B13AD8-F113-46BA-997B-0E3A917772E1}"/>
              </a:ext>
            </a:extLst>
          </p:cNvPr>
          <p:cNvSpPr txBox="1">
            <a:spLocks/>
          </p:cNvSpPr>
          <p:nvPr userDrawn="1"/>
        </p:nvSpPr>
        <p:spPr>
          <a:xfrm>
            <a:off x="7208" y="2026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P. </a:t>
            </a:r>
            <a:fld id="{58088A71-B91E-45AA-B917-4D3EC94E77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8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640D339-A8C7-4A2A-9F67-5B5E3BDFB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CD00EE2E-E839-40D4-AECC-A42FCEAE6DD5}"/>
              </a:ext>
            </a:extLst>
          </p:cNvPr>
          <p:cNvSpPr txBox="1">
            <a:spLocks/>
          </p:cNvSpPr>
          <p:nvPr userDrawn="1"/>
        </p:nvSpPr>
        <p:spPr>
          <a:xfrm>
            <a:off x="10635111" y="92586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MedInfo 2025</a:t>
            </a:r>
            <a:endParaRPr lang="zh-TW" altLang="en-US" dirty="0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47469F84-A653-410A-8C7F-4CE1AD654BE9}"/>
              </a:ext>
            </a:extLst>
          </p:cNvPr>
          <p:cNvSpPr txBox="1">
            <a:spLocks/>
          </p:cNvSpPr>
          <p:nvPr userDrawn="1"/>
        </p:nvSpPr>
        <p:spPr>
          <a:xfrm>
            <a:off x="11608066" y="96638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P. </a:t>
            </a:r>
            <a:fld id="{58088A71-B91E-45AA-B917-4D3EC94E77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44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8E201A2-E967-46A5-AC7F-9547415B3E24}"/>
              </a:ext>
            </a:extLst>
          </p:cNvPr>
          <p:cNvSpPr txBox="1">
            <a:spLocks/>
          </p:cNvSpPr>
          <p:nvPr/>
        </p:nvSpPr>
        <p:spPr>
          <a:xfrm>
            <a:off x="1588168" y="3183374"/>
            <a:ext cx="6565232" cy="1769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indent="0" algn="ctr">
              <a:spcBef>
                <a:spcPts val="300"/>
              </a:spcBef>
              <a:spcAft>
                <a:spcPts val="300"/>
              </a:spcAft>
              <a:buFont typeface="+mj-lt"/>
              <a:buNone/>
            </a:pPr>
            <a:r>
              <a:rPr lang="en-GB" altLang="zh-TW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title of the presentation </a:t>
            </a:r>
            <a:endParaRPr lang="zh-TW" altLang="zh-TW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F1B125-E59F-4C41-8639-88BA22AD3BF5}"/>
              </a:ext>
            </a:extLst>
          </p:cNvPr>
          <p:cNvSpPr txBox="1"/>
          <p:nvPr/>
        </p:nvSpPr>
        <p:spPr>
          <a:xfrm>
            <a:off x="1588168" y="5060452"/>
            <a:ext cx="609760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All authors and their affiliation</a:t>
            </a:r>
            <a:endParaRPr lang="zh-TW" altLang="zh-TW" sz="20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9525F8-EB04-4D96-86EF-B525E03BCC7C}"/>
              </a:ext>
            </a:extLst>
          </p:cNvPr>
          <p:cNvSpPr txBox="1"/>
          <p:nvPr/>
        </p:nvSpPr>
        <p:spPr>
          <a:xfrm>
            <a:off x="5506806" y="6124081"/>
            <a:ext cx="4802606" cy="73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Present by: </a:t>
            </a:r>
          </a:p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Date:               Location: Taipei,</a:t>
            </a:r>
            <a:r>
              <a:rPr lang="zh-TW" altLang="en-US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Taiwan</a:t>
            </a:r>
            <a:endParaRPr lang="zh-TW" altLang="zh-TW" sz="20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C2E3416-24FB-4578-9580-605DDBEB1582}"/>
              </a:ext>
            </a:extLst>
          </p:cNvPr>
          <p:cNvSpPr txBox="1"/>
          <p:nvPr/>
        </p:nvSpPr>
        <p:spPr>
          <a:xfrm>
            <a:off x="8538197" y="137160"/>
            <a:ext cx="218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898989"/>
                </a:solidFill>
              </a:rPr>
              <a:t>*</a:t>
            </a:r>
            <a:r>
              <a:rPr lang="en-US" altLang="zh-TW" sz="1200" u="sng" dirty="0">
                <a:solidFill>
                  <a:srgbClr val="898989"/>
                </a:solidFill>
              </a:rPr>
              <a:t>Please Insert</a:t>
            </a:r>
            <a:r>
              <a:rPr lang="zh-TW" altLang="en-US" sz="1200" u="sng" dirty="0">
                <a:solidFill>
                  <a:srgbClr val="898989"/>
                </a:solidFill>
              </a:rPr>
              <a:t> </a:t>
            </a:r>
            <a:r>
              <a:rPr lang="en-US" altLang="zh-TW" sz="1200" u="sng" dirty="0">
                <a:solidFill>
                  <a:srgbClr val="898989"/>
                </a:solidFill>
              </a:rPr>
              <a:t>Presenter Name</a:t>
            </a:r>
            <a:r>
              <a:rPr lang="en-US" altLang="zh-TW" sz="1200" dirty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865763-EE3A-4905-ABCF-B1888FCBF11F}"/>
              </a:ext>
            </a:extLst>
          </p:cNvPr>
          <p:cNvSpPr txBox="1"/>
          <p:nvPr/>
        </p:nvSpPr>
        <p:spPr>
          <a:xfrm>
            <a:off x="3048000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 </a:t>
            </a:r>
            <a:r>
              <a:rPr lang="en-US" altLang="zh-TW" sz="3600" dirty="0"/>
              <a:t>T</a:t>
            </a:r>
            <a:r>
              <a:rPr lang="zh-TW" altLang="en-US" sz="3600" dirty="0"/>
              <a:t>itles</a:t>
            </a:r>
          </a:p>
        </p:txBody>
      </p:sp>
    </p:spTree>
    <p:extLst>
      <p:ext uri="{BB962C8B-B14F-4D97-AF65-F5344CB8AC3E}">
        <p14:creationId xmlns:p14="http://schemas.microsoft.com/office/powerpoint/2010/main" val="4286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05C00FE-F230-4131-9845-B65F5D4B0452}"/>
              </a:ext>
            </a:extLst>
          </p:cNvPr>
          <p:cNvSpPr txBox="1"/>
          <p:nvPr/>
        </p:nvSpPr>
        <p:spPr>
          <a:xfrm>
            <a:off x="8668548" y="6543251"/>
            <a:ext cx="219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*</a:t>
            </a:r>
            <a:r>
              <a:rPr lang="en-US" altLang="zh-TW" sz="1200" u="sng" dirty="0">
                <a:solidFill>
                  <a:schemeClr val="bg1"/>
                </a:solidFill>
              </a:rPr>
              <a:t>Please Insert</a:t>
            </a:r>
            <a:r>
              <a:rPr lang="zh-TW" altLang="en-US" sz="1200" u="sng" dirty="0">
                <a:solidFill>
                  <a:schemeClr val="bg1"/>
                </a:solidFill>
              </a:rPr>
              <a:t> </a:t>
            </a:r>
            <a:r>
              <a:rPr lang="en-US" altLang="zh-TW" sz="1200" u="sng" dirty="0">
                <a:solidFill>
                  <a:schemeClr val="bg1"/>
                </a:solidFill>
              </a:rPr>
              <a:t>Presenter Name</a:t>
            </a:r>
            <a:r>
              <a:rPr lang="en-US" altLang="zh-TW" sz="12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F5C17F-7FEC-4F63-9131-74EE04F57541}"/>
              </a:ext>
            </a:extLst>
          </p:cNvPr>
          <p:cNvSpPr txBox="1"/>
          <p:nvPr/>
        </p:nvSpPr>
        <p:spPr>
          <a:xfrm>
            <a:off x="510987" y="869576"/>
            <a:ext cx="87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Sub-title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4E461D0-7D84-4E89-9FD9-EB9F22CBCAD7}"/>
              </a:ext>
            </a:extLst>
          </p:cNvPr>
          <p:cNvSpPr txBox="1"/>
          <p:nvPr/>
        </p:nvSpPr>
        <p:spPr>
          <a:xfrm>
            <a:off x="548925" y="1577788"/>
            <a:ext cx="1115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T</a:t>
            </a:r>
            <a:r>
              <a:rPr lang="en-US" altLang="zh-TW" sz="2000" dirty="0"/>
              <a:t>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000" dirty="0"/>
              <a:t>Text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82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B20F3CC-0438-4194-BB49-780F3717831C}"/>
              </a:ext>
            </a:extLst>
          </p:cNvPr>
          <p:cNvSpPr txBox="1"/>
          <p:nvPr/>
        </p:nvSpPr>
        <p:spPr>
          <a:xfrm>
            <a:off x="1327336" y="33517"/>
            <a:ext cx="219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898989"/>
                </a:solidFill>
              </a:rPr>
              <a:t>*</a:t>
            </a:r>
            <a:r>
              <a:rPr lang="en-US" altLang="zh-TW" sz="1200" u="sng" dirty="0">
                <a:solidFill>
                  <a:srgbClr val="898989"/>
                </a:solidFill>
              </a:rPr>
              <a:t>Please Insert</a:t>
            </a:r>
            <a:r>
              <a:rPr lang="zh-TW" altLang="en-US" sz="1200" u="sng" dirty="0">
                <a:solidFill>
                  <a:srgbClr val="898989"/>
                </a:solidFill>
              </a:rPr>
              <a:t> </a:t>
            </a:r>
            <a:r>
              <a:rPr lang="en-US" altLang="zh-TW" sz="1200" u="sng" dirty="0">
                <a:solidFill>
                  <a:srgbClr val="898989"/>
                </a:solidFill>
              </a:rPr>
              <a:t>Presenter Name</a:t>
            </a:r>
            <a:r>
              <a:rPr lang="en-US" altLang="zh-TW" sz="1200" dirty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CAE75C-8F53-4D4D-A7DD-F7D59BA71455}"/>
              </a:ext>
            </a:extLst>
          </p:cNvPr>
          <p:cNvSpPr txBox="1"/>
          <p:nvPr/>
        </p:nvSpPr>
        <p:spPr>
          <a:xfrm>
            <a:off x="548925" y="833717"/>
            <a:ext cx="87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Sub-title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275D8B4-2D9D-417B-B653-56DE4786DBDF}"/>
              </a:ext>
            </a:extLst>
          </p:cNvPr>
          <p:cNvSpPr txBox="1"/>
          <p:nvPr/>
        </p:nvSpPr>
        <p:spPr>
          <a:xfrm>
            <a:off x="548925" y="1577788"/>
            <a:ext cx="1115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T</a:t>
            </a:r>
            <a:r>
              <a:rPr lang="en-US" altLang="zh-TW" sz="2000" dirty="0"/>
              <a:t>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000" dirty="0"/>
              <a:t>Text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9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</Words>
  <Application>Microsoft Office PowerPoint</Application>
  <PresentationFormat>寬螢幕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佈景主題</vt:lpstr>
      <vt:lpstr>自訂設計</vt:lpstr>
      <vt:lpstr>1_自訂設計</vt:lpstr>
      <vt:lpstr>2_自訂設計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Karen Lin Karen Lin</dc:creator>
  <cp:lastModifiedBy>pc3</cp:lastModifiedBy>
  <cp:revision>18</cp:revision>
  <dcterms:created xsi:type="dcterms:W3CDTF">2025-03-14T08:06:44Z</dcterms:created>
  <dcterms:modified xsi:type="dcterms:W3CDTF">2025-07-16T12:09:20Z</dcterms:modified>
</cp:coreProperties>
</file>